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0A4DA"/>
    <a:srgbClr val="FFFFFF"/>
    <a:srgbClr val="002060"/>
    <a:srgbClr val="195A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A7D919D-259F-465B-B13D-4BDDF9BA9EEE}" v="18" dt="2023-09-18T15:23:47.77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45" d="100"/>
          <a:sy n="145" d="100"/>
        </p:scale>
        <p:origin x="124" y="4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iruna Roselló (cevents)" userId="08c98372-c46c-456f-adae-e1d432609d6d" providerId="ADAL" clId="{2A7D919D-259F-465B-B13D-4BDDF9BA9EEE}"/>
    <pc:docChg chg="custSel modSld modMainMaster">
      <pc:chgData name="Kiruna Roselló (cevents)" userId="08c98372-c46c-456f-adae-e1d432609d6d" providerId="ADAL" clId="{2A7D919D-259F-465B-B13D-4BDDF9BA9EEE}" dt="2023-09-18T15:24:13.665" v="49" actId="12"/>
      <pc:docMkLst>
        <pc:docMk/>
      </pc:docMkLst>
      <pc:sldChg chg="addSp delSp modSp mod setBg chgLayout">
        <pc:chgData name="Kiruna Roselló (cevents)" userId="08c98372-c46c-456f-adae-e1d432609d6d" providerId="ADAL" clId="{2A7D919D-259F-465B-B13D-4BDDF9BA9EEE}" dt="2023-09-18T15:24:13.665" v="49" actId="12"/>
        <pc:sldMkLst>
          <pc:docMk/>
          <pc:sldMk cId="1307923303" sldId="256"/>
        </pc:sldMkLst>
        <pc:spChg chg="del mod">
          <ac:chgData name="Kiruna Roselló (cevents)" userId="08c98372-c46c-456f-adae-e1d432609d6d" providerId="ADAL" clId="{2A7D919D-259F-465B-B13D-4BDDF9BA9EEE}" dt="2023-09-18T15:22:30.824" v="38" actId="700"/>
          <ac:spMkLst>
            <pc:docMk/>
            <pc:sldMk cId="1307923303" sldId="256"/>
            <ac:spMk id="2" creationId="{902BC680-B31D-96F2-6D4D-E833449C99FF}"/>
          </ac:spMkLst>
        </pc:spChg>
        <pc:spChg chg="del mod">
          <ac:chgData name="Kiruna Roselló (cevents)" userId="08c98372-c46c-456f-adae-e1d432609d6d" providerId="ADAL" clId="{2A7D919D-259F-465B-B13D-4BDDF9BA9EEE}" dt="2023-09-18T15:22:30.824" v="38" actId="700"/>
          <ac:spMkLst>
            <pc:docMk/>
            <pc:sldMk cId="1307923303" sldId="256"/>
            <ac:spMk id="3" creationId="{D934EE9E-DE94-BFFC-7274-F41B53970373}"/>
          </ac:spMkLst>
        </pc:spChg>
        <pc:spChg chg="add mod ord">
          <ac:chgData name="Kiruna Roselló (cevents)" userId="08c98372-c46c-456f-adae-e1d432609d6d" providerId="ADAL" clId="{2A7D919D-259F-465B-B13D-4BDDF9BA9EEE}" dt="2023-09-18T15:24:07.149" v="47" actId="207"/>
          <ac:spMkLst>
            <pc:docMk/>
            <pc:sldMk cId="1307923303" sldId="256"/>
            <ac:spMk id="4" creationId="{6C8FED52-1AFC-9DDD-2ECF-BC3EAA193C6F}"/>
          </ac:spMkLst>
        </pc:spChg>
        <pc:spChg chg="add mod ord">
          <ac:chgData name="Kiruna Roselló (cevents)" userId="08c98372-c46c-456f-adae-e1d432609d6d" providerId="ADAL" clId="{2A7D919D-259F-465B-B13D-4BDDF9BA9EEE}" dt="2023-09-18T15:24:13.665" v="49" actId="12"/>
          <ac:spMkLst>
            <pc:docMk/>
            <pc:sldMk cId="1307923303" sldId="256"/>
            <ac:spMk id="5" creationId="{F063B3A1-F4DF-2008-F3A7-271AD90355FC}"/>
          </ac:spMkLst>
        </pc:spChg>
      </pc:sldChg>
      <pc:sldMasterChg chg="addSp modSp mod setBg modSldLayout">
        <pc:chgData name="Kiruna Roselló (cevents)" userId="08c98372-c46c-456f-adae-e1d432609d6d" providerId="ADAL" clId="{2A7D919D-259F-465B-B13D-4BDDF9BA9EEE}" dt="2023-09-18T15:23:51.041" v="45" actId="167"/>
        <pc:sldMasterMkLst>
          <pc:docMk/>
          <pc:sldMasterMk cId="436321017" sldId="2147483648"/>
        </pc:sldMasterMkLst>
        <pc:spChg chg="mod">
          <ac:chgData name="Kiruna Roselló (cevents)" userId="08c98372-c46c-456f-adae-e1d432609d6d" providerId="ADAL" clId="{2A7D919D-259F-465B-B13D-4BDDF9BA9EEE}" dt="2023-09-18T15:21:49.599" v="34" actId="14100"/>
          <ac:spMkLst>
            <pc:docMk/>
            <pc:sldMasterMk cId="436321017" sldId="2147483648"/>
            <ac:spMk id="2" creationId="{ADC37B6A-2D98-A4EC-3068-62261DC5E1A7}"/>
          </ac:spMkLst>
        </pc:spChg>
        <pc:picChg chg="add mod ord">
          <ac:chgData name="Kiruna Roselló (cevents)" userId="08c98372-c46c-456f-adae-e1d432609d6d" providerId="ADAL" clId="{2A7D919D-259F-465B-B13D-4BDDF9BA9EEE}" dt="2023-09-18T15:23:32.318" v="42" actId="167"/>
          <ac:picMkLst>
            <pc:docMk/>
            <pc:sldMasterMk cId="436321017" sldId="2147483648"/>
            <ac:picMk id="8" creationId="{DEC136D3-8D75-BC00-6931-A923B42E1393}"/>
          </ac:picMkLst>
        </pc:picChg>
        <pc:sldLayoutChg chg="addSp delSp modSp mod setBg">
          <pc:chgData name="Kiruna Roselló (cevents)" userId="08c98372-c46c-456f-adae-e1d432609d6d" providerId="ADAL" clId="{2A7D919D-259F-465B-B13D-4BDDF9BA9EEE}" dt="2023-09-18T15:23:51.041" v="45" actId="167"/>
          <pc:sldLayoutMkLst>
            <pc:docMk/>
            <pc:sldMasterMk cId="436321017" sldId="2147483648"/>
            <pc:sldLayoutMk cId="3320000343" sldId="2147483649"/>
          </pc:sldLayoutMkLst>
          <pc:spChg chg="del mod">
            <ac:chgData name="Kiruna Roselló (cevents)" userId="08c98372-c46c-456f-adae-e1d432609d6d" providerId="ADAL" clId="{2A7D919D-259F-465B-B13D-4BDDF9BA9EEE}" dt="2023-09-18T15:19:45.069" v="23" actId="478"/>
            <ac:spMkLst>
              <pc:docMk/>
              <pc:sldMasterMk cId="436321017" sldId="2147483648"/>
              <pc:sldLayoutMk cId="3320000343" sldId="2147483649"/>
              <ac:spMk id="2" creationId="{6A4C16EC-A82A-A4A6-2E56-70F8E931A7B2}"/>
            </ac:spMkLst>
          </pc:spChg>
          <pc:spChg chg="del">
            <ac:chgData name="Kiruna Roselló (cevents)" userId="08c98372-c46c-456f-adae-e1d432609d6d" providerId="ADAL" clId="{2A7D919D-259F-465B-B13D-4BDDF9BA9EEE}" dt="2023-09-18T15:19:46.132" v="24" actId="478"/>
            <ac:spMkLst>
              <pc:docMk/>
              <pc:sldMasterMk cId="436321017" sldId="2147483648"/>
              <pc:sldLayoutMk cId="3320000343" sldId="2147483649"/>
              <ac:spMk id="3" creationId="{38575A76-3E0E-453A-628C-B8CB3A1079DA}"/>
            </ac:spMkLst>
          </pc:spChg>
          <pc:spChg chg="del">
            <ac:chgData name="Kiruna Roselló (cevents)" userId="08c98372-c46c-456f-adae-e1d432609d6d" providerId="ADAL" clId="{2A7D919D-259F-465B-B13D-4BDDF9BA9EEE}" dt="2023-09-18T15:19:49.564" v="26" actId="478"/>
            <ac:spMkLst>
              <pc:docMk/>
              <pc:sldMasterMk cId="436321017" sldId="2147483648"/>
              <pc:sldLayoutMk cId="3320000343" sldId="2147483649"/>
              <ac:spMk id="4" creationId="{7025D367-283C-FC90-4586-5EAE73D7EF14}"/>
            </ac:spMkLst>
          </pc:spChg>
          <pc:spChg chg="del">
            <ac:chgData name="Kiruna Roselló (cevents)" userId="08c98372-c46c-456f-adae-e1d432609d6d" providerId="ADAL" clId="{2A7D919D-259F-465B-B13D-4BDDF9BA9EEE}" dt="2023-09-18T15:19:48.355" v="25" actId="478"/>
            <ac:spMkLst>
              <pc:docMk/>
              <pc:sldMasterMk cId="436321017" sldId="2147483648"/>
              <pc:sldLayoutMk cId="3320000343" sldId="2147483649"/>
              <ac:spMk id="5" creationId="{179A4C64-F91A-2CEC-E77A-218A74EDAA8D}"/>
            </ac:spMkLst>
          </pc:spChg>
          <pc:spChg chg="del">
            <ac:chgData name="Kiruna Roselló (cevents)" userId="08c98372-c46c-456f-adae-e1d432609d6d" providerId="ADAL" clId="{2A7D919D-259F-465B-B13D-4BDDF9BA9EEE}" dt="2023-09-18T15:19:48.355" v="25" actId="478"/>
            <ac:spMkLst>
              <pc:docMk/>
              <pc:sldMasterMk cId="436321017" sldId="2147483648"/>
              <pc:sldLayoutMk cId="3320000343" sldId="2147483649"/>
              <ac:spMk id="6" creationId="{8954C180-B140-8D9B-050C-3001BB52A69F}"/>
            </ac:spMkLst>
          </pc:spChg>
          <pc:spChg chg="add mod">
            <ac:chgData name="Kiruna Roselló (cevents)" userId="08c98372-c46c-456f-adae-e1d432609d6d" providerId="ADAL" clId="{2A7D919D-259F-465B-B13D-4BDDF9BA9EEE}" dt="2023-09-18T15:19:51.060" v="27"/>
            <ac:spMkLst>
              <pc:docMk/>
              <pc:sldMasterMk cId="436321017" sldId="2147483648"/>
              <pc:sldLayoutMk cId="3320000343" sldId="2147483649"/>
              <ac:spMk id="7" creationId="{D2578971-FEDA-7511-7C96-0D8E292D8BE9}"/>
            </ac:spMkLst>
          </pc:spChg>
          <pc:spChg chg="add mod">
            <ac:chgData name="Kiruna Roselló (cevents)" userId="08c98372-c46c-456f-adae-e1d432609d6d" providerId="ADAL" clId="{2A7D919D-259F-465B-B13D-4BDDF9BA9EEE}" dt="2023-09-18T15:19:51.060" v="27"/>
            <ac:spMkLst>
              <pc:docMk/>
              <pc:sldMasterMk cId="436321017" sldId="2147483648"/>
              <pc:sldLayoutMk cId="3320000343" sldId="2147483649"/>
              <ac:spMk id="8" creationId="{B3C8BA14-B872-0B9E-3693-0D1B9E77B8C8}"/>
            </ac:spMkLst>
          </pc:spChg>
          <pc:picChg chg="add mod ord">
            <ac:chgData name="Kiruna Roselló (cevents)" userId="08c98372-c46c-456f-adae-e1d432609d6d" providerId="ADAL" clId="{2A7D919D-259F-465B-B13D-4BDDF9BA9EEE}" dt="2023-09-18T15:23:51.041" v="45" actId="167"/>
            <ac:picMkLst>
              <pc:docMk/>
              <pc:sldMasterMk cId="436321017" sldId="2147483648"/>
              <pc:sldLayoutMk cId="3320000343" sldId="2147483649"/>
              <ac:picMk id="10" creationId="{0E499574-2AEA-95B5-1CEA-DEE99856D9AE}"/>
            </ac:picMkLst>
          </pc:picChg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D2578971-FEDA-7511-7C96-0D8E292D8B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21469" y="2606918"/>
            <a:ext cx="7267945" cy="1784840"/>
          </a:xfrm>
          <a:solidFill>
            <a:srgbClr val="60A4DA"/>
          </a:solidFill>
        </p:spPr>
        <p:txBody>
          <a:bodyPr/>
          <a:lstStyle/>
          <a:p>
            <a:pPr algn="ctr"/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8" name="Subtítulo 2">
            <a:extLst>
              <a:ext uri="{FF2B5EF4-FFF2-40B4-BE49-F238E27FC236}">
                <a16:creationId xmlns:a16="http://schemas.microsoft.com/office/drawing/2014/main" id="{B3C8BA14-B872-0B9E-3693-0D1B9E77B8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21470" y="4445245"/>
            <a:ext cx="7267944" cy="623520"/>
          </a:xfrm>
          <a:solidFill>
            <a:srgbClr val="60A4DA"/>
          </a:solidFill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rgbClr val="FFFFFF"/>
                </a:solidFill>
              </a:defRPr>
            </a:lvl1pPr>
          </a:lstStyle>
          <a:p>
            <a:pPr algn="ctr"/>
            <a:endParaRPr lang="es-ES" dirty="0">
              <a:solidFill>
                <a:srgbClr val="195AA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000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E4804F-5933-FA36-0DE3-EE94D1B98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E4525F7-02CE-109A-EA68-5678D7B705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288286-29CA-3B3D-5ABC-8C46999C6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CD8CE-9285-471C-927F-B7B99FA5E5A8}" type="datetimeFigureOut">
              <a:rPr lang="es-ES" smtClean="0"/>
              <a:t>03/09/2024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1B64AE5-B54B-51B0-262E-CCB173EB96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10D004D-EDEB-F01B-5F46-0C76AB01D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C8803-BA7D-4BC5-A87A-08E83986D31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38636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F77E5CA-0DD1-2E23-B394-F6AE8692B0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3BF037F-5C1F-DE57-BC60-A54BDA8C5D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96370C2-DE1C-E5A2-7140-CE354DBCA7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CD8CE-9285-471C-927F-B7B99FA5E5A8}" type="datetimeFigureOut">
              <a:rPr lang="es-ES" smtClean="0"/>
              <a:t>03/09/2024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46D25AC-9E2A-9B07-AF4B-12D888FE2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62BB461-321B-C231-5AB2-E6303D4AC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C8803-BA7D-4BC5-A87A-08E83986D31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1953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9CC715-2348-D2E9-5BA3-8CE5A51481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6CAFBCB-63B7-62A2-A8A0-B9AE0BF3F7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8D78903-48C1-CD81-A385-C4F7E9A323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CD8CE-9285-471C-927F-B7B99FA5E5A8}" type="datetimeFigureOut">
              <a:rPr lang="es-ES" smtClean="0"/>
              <a:t>03/09/2024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935E84B-6EF6-F8CD-CA09-BBF2929AF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3D1207A-1C9E-CB9D-E620-C2553DC47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C8803-BA7D-4BC5-A87A-08E83986D31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74589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F300AB-770F-FC47-999A-28E6106ED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EA8EE1C-BE55-6702-BE6C-79A05974D5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3C90157-9799-F13A-A5DB-4E227C9BB3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CD8CE-9285-471C-927F-B7B99FA5E5A8}" type="datetimeFigureOut">
              <a:rPr lang="es-ES" smtClean="0"/>
              <a:t>03/09/2024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3C30EDA-5B5A-087D-F995-47FBA8BD0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8B5A41B-862C-605B-5101-FB7AEDABB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C8803-BA7D-4BC5-A87A-08E83986D31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69483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B53F19-816E-14F7-3311-E19BE03BD1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A037E89-BA2B-96CE-2ECE-5CA1E2CA1F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B06AE9C-971F-01A9-B4C3-22EE1F47F1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B00C4BA-4C18-38CF-3AA8-9F599DCEC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CD8CE-9285-471C-927F-B7B99FA5E5A8}" type="datetimeFigureOut">
              <a:rPr lang="es-ES" smtClean="0"/>
              <a:t>03/09/2024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0376155-9778-6C0F-0C8D-F1F119492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F8D7619-3C5C-DB87-5FC0-590E81C7D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C8803-BA7D-4BC5-A87A-08E83986D31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27277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8FFBEA-9E24-58FD-0C40-EF688CBA3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21F937E-3164-8A11-3ADC-753EABBB5B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08C5FC9-559A-4D03-E1F8-F8F90CD3C6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5447DE6-81E7-A7DD-AE5E-6B458A8D20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176D557-AEE8-D729-84CC-8910732B59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FB25596-2111-DEE9-F6B4-BC607D144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CD8CE-9285-471C-927F-B7B99FA5E5A8}" type="datetimeFigureOut">
              <a:rPr lang="es-ES" smtClean="0"/>
              <a:t>03/09/2024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2D79182-4A37-D6DA-E633-DE47A4537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D3038C9-BD73-2D12-9566-2AAC1B886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C8803-BA7D-4BC5-A87A-08E83986D31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57890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99CFBE-0C27-AB8F-26B1-F4D6BB704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97F99A2-C579-6756-137A-3B080EC4B8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CD8CE-9285-471C-927F-B7B99FA5E5A8}" type="datetimeFigureOut">
              <a:rPr lang="es-ES" smtClean="0"/>
              <a:t>03/09/2024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F638F46-BBE8-4D86-734F-9F61A531C1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0AA9D1E-51F6-A113-CA71-3695FE362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C8803-BA7D-4BC5-A87A-08E83986D31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992108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07631191-3D52-C4A2-9A8A-3C53636CC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CD8CE-9285-471C-927F-B7B99FA5E5A8}" type="datetimeFigureOut">
              <a:rPr lang="es-ES" smtClean="0"/>
              <a:t>03/09/2024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64C054B-78A5-1723-A1BF-C09B2C12D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4936D60-7776-5FCC-6066-CD3C85DAF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C8803-BA7D-4BC5-A87A-08E83986D31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59371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3A529C-E0C6-B454-C4C2-106E83D914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FD3C29E-799C-9D8F-353F-8DB0E0F404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1B0E803-5C7C-4DF3-5532-5CE5ABA61B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6075588-4290-E5CD-9A21-CA0734616E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CD8CE-9285-471C-927F-B7B99FA5E5A8}" type="datetimeFigureOut">
              <a:rPr lang="es-ES" smtClean="0"/>
              <a:t>03/09/2024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6990882-11EC-067C-813E-4ED5C1D4F5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5C6861A-C18B-E399-4A53-66D32D7DA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C8803-BA7D-4BC5-A87A-08E83986D31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37847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2D3BDE-2FA2-7C87-EC4E-487421A05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4D82A81-700F-A01D-0BFE-2CD4E2FCC8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64B2EB4-8DE6-88AD-C285-421CE570D1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756197A-A6B0-375E-67BB-914AFE43B2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CD8CE-9285-471C-927F-B7B99FA5E5A8}" type="datetimeFigureOut">
              <a:rPr lang="es-ES" smtClean="0"/>
              <a:t>03/09/2024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000A062-3A3D-1BEA-F2D3-40EDCB91C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DDA9495-26BD-A5E7-E57C-0DB38D7C9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C8803-BA7D-4BC5-A87A-08E83986D31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69474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DC37B6A-2D98-A4EC-3068-62261DC5E1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10907"/>
            <a:ext cx="10515600" cy="7797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8311190-8B7C-B083-F5FA-754B1F21B5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483DE7B-4C04-4248-01A7-D19267138E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ACD8CE-9285-471C-927F-B7B99FA5E5A8}" type="datetimeFigureOut">
              <a:rPr lang="es-ES" smtClean="0"/>
              <a:t>03/09/2024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6E0E920-E0F8-198C-AC34-71693E3112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77F0148-8924-7E1B-823C-FBFB023F4F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DC8803-BA7D-4BC5-A87A-08E83986D31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36321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6C8FED52-1AFC-9DDD-2ECF-BC3EAA193C6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id="{F063B3A1-F4DF-2008-F3A7-271AD90355F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079233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7CF0D3-860C-270E-8B58-F46999B7E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833BD9E-9104-004A-319B-7F1130002E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9790110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Personalizado 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550aa7c-497a-460b-a1a2-2b1f5be3ea19" xsi:nil="true"/>
    <lcf76f155ced4ddcb4097134ff3c332f xmlns="b306adf8-2871-47fe-823e-ed6abab97c3d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974B4EB13B876C44931C0999FB8FE025" ma:contentTypeVersion="18" ma:contentTypeDescription="Crear nuevo documento." ma:contentTypeScope="" ma:versionID="230e28f468c9ba0a42e68862d8d49f0d">
  <xsd:schema xmlns:xsd="http://www.w3.org/2001/XMLSchema" xmlns:xs="http://www.w3.org/2001/XMLSchema" xmlns:p="http://schemas.microsoft.com/office/2006/metadata/properties" xmlns:ns2="f550aa7c-497a-460b-a1a2-2b1f5be3ea19" xmlns:ns3="b306adf8-2871-47fe-823e-ed6abab97c3d" targetNamespace="http://schemas.microsoft.com/office/2006/metadata/properties" ma:root="true" ma:fieldsID="dc44d89e6cc6af8bd11023731f260d6f" ns2:_="" ns3:_="">
    <xsd:import namespace="f550aa7c-497a-460b-a1a2-2b1f5be3ea19"/>
    <xsd:import namespace="b306adf8-2871-47fe-823e-ed6abab97c3d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50aa7c-497a-460b-a1a2-2b1f5be3ea1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09130a20-c8e7-47a7-afad-680130a3209c}" ma:internalName="TaxCatchAll" ma:showField="CatchAllData" ma:web="f550aa7c-497a-460b-a1a2-2b1f5be3ea1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06adf8-2871-47fe-823e-ed6abab97c3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Etiquetas de imagen" ma:readOnly="false" ma:fieldId="{5cf76f15-5ced-4ddc-b409-7134ff3c332f}" ma:taxonomyMulti="true" ma:sspId="42e3326d-5329-4c1b-a849-d56da2b0844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5E538B3-7B6A-486B-951E-3D83EB4C2823}">
  <ds:schemaRefs>
    <ds:schemaRef ds:uri="http://schemas.microsoft.com/office/2006/metadata/properties"/>
    <ds:schemaRef ds:uri="http://schemas.microsoft.com/office/infopath/2007/PartnerControls"/>
    <ds:schemaRef ds:uri="f550aa7c-497a-460b-a1a2-2b1f5be3ea19"/>
    <ds:schemaRef ds:uri="b306adf8-2871-47fe-823e-ed6abab97c3d"/>
  </ds:schemaRefs>
</ds:datastoreItem>
</file>

<file path=customXml/itemProps2.xml><?xml version="1.0" encoding="utf-8"?>
<ds:datastoreItem xmlns:ds="http://schemas.openxmlformats.org/officeDocument/2006/customXml" ds:itemID="{29943BE0-F0ED-4791-9F4B-F6ACE9EBE04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01C54D9-880B-4C78-8443-288678D296E8}"/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0</Words>
  <Application>Microsoft Office PowerPoint</Application>
  <PresentationFormat>Panorámica</PresentationFormat>
  <Paragraphs>0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Grabaciones (OnSite)</dc:creator>
  <cp:lastModifiedBy>Kiruna Roselló</cp:lastModifiedBy>
  <cp:revision>2</cp:revision>
  <dcterms:created xsi:type="dcterms:W3CDTF">2023-06-22T09:25:55Z</dcterms:created>
  <dcterms:modified xsi:type="dcterms:W3CDTF">2024-09-03T10:36:16Z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0x010100974B4EB13B876C44931C0999FB8FE025</vt:lpwstr>
  </property>
</Properties>
</file>